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Hina-Mincho" charset="1" panose="02000000000000000000"/>
      <p:regular r:id="rId17"/>
    </p:embeddedFont>
    <p:embeddedFont>
      <p:font typeface="Slight" charset="1" panose="000005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3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2.jpe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13" Target="../media/image19.png" Type="http://schemas.openxmlformats.org/officeDocument/2006/relationships/image"/><Relationship Id="rId14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jpeg" Type="http://schemas.openxmlformats.org/officeDocument/2006/relationships/image"/><Relationship Id="rId11" Target="../media/image23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jpeg" Type="http://schemas.openxmlformats.org/officeDocument/2006/relationships/image"/><Relationship Id="rId11" Target="../media/image26.jpeg" Type="http://schemas.openxmlformats.org/officeDocument/2006/relationships/image"/><Relationship Id="rId12" Target="../media/image27.jpeg" Type="http://schemas.openxmlformats.org/officeDocument/2006/relationships/image"/><Relationship Id="rId13" Target="../media/image28.jpeg" Type="http://schemas.openxmlformats.org/officeDocument/2006/relationships/image"/><Relationship Id="rId14" Target="../media/image29.jpeg" Type="http://schemas.openxmlformats.org/officeDocument/2006/relationships/image"/><Relationship Id="rId15" Target="../media/image30.jpeg" Type="http://schemas.openxmlformats.org/officeDocument/2006/relationships/image"/><Relationship Id="rId16" Target="../media/image31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2.jpeg" Type="http://schemas.openxmlformats.org/officeDocument/2006/relationships/image"/><Relationship Id="rId6" Target="../media/image33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115620" y="6260552"/>
            <a:ext cx="2056759" cy="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096057" y="1885848"/>
            <a:ext cx="10095886" cy="5598628"/>
          </a:xfrm>
          <a:custGeom>
            <a:avLst/>
            <a:gdLst/>
            <a:ahLst/>
            <a:cxnLst/>
            <a:rect r="r" b="b" t="t" l="l"/>
            <a:pathLst>
              <a:path h="5598628" w="10095886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33264" y="2634201"/>
            <a:ext cx="615257" cy="615257"/>
          </a:xfrm>
          <a:custGeom>
            <a:avLst/>
            <a:gdLst/>
            <a:ahLst/>
            <a:cxnLst/>
            <a:rect r="r" b="b" t="t" l="l"/>
            <a:pathLst>
              <a:path h="615257" w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448522" y="3425223"/>
            <a:ext cx="368008" cy="368008"/>
          </a:xfrm>
          <a:custGeom>
            <a:avLst/>
            <a:gdLst/>
            <a:ahLst/>
            <a:cxnLst/>
            <a:rect r="r" b="b" t="t" l="l"/>
            <a:pathLst>
              <a:path h="368008" w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01187" y="5011730"/>
            <a:ext cx="838710" cy="838710"/>
          </a:xfrm>
          <a:custGeom>
            <a:avLst/>
            <a:gdLst/>
            <a:ahLst/>
            <a:cxnLst/>
            <a:rect r="r" b="b" t="t" l="l"/>
            <a:pathLst>
              <a:path h="838710" w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50185" y="5924545"/>
            <a:ext cx="506458" cy="506458"/>
          </a:xfrm>
          <a:custGeom>
            <a:avLst/>
            <a:gdLst/>
            <a:ahLst/>
            <a:cxnLst/>
            <a:rect r="r" b="b" t="t" l="l"/>
            <a:pathLst>
              <a:path h="506458" w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62643" y="4856612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46110" y="4856612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962025"/>
            <a:ext cx="4807086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2025 Portfólio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452192" y="962025"/>
            <a:ext cx="4807086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www.anyazita.com.br/travel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3976" y="4182074"/>
            <a:ext cx="13882369" cy="184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3"/>
              </a:lnSpc>
            </a:pPr>
            <a:r>
              <a:rPr lang="en-US" sz="10795" spc="323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TRAVEL CREATOR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72578" y="2648562"/>
            <a:ext cx="9059948" cy="2149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00"/>
              </a:lnSpc>
            </a:pPr>
            <a:r>
              <a:rPr lang="en-US" sz="12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Anyazita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17676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6993461" y="1394585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3" y="0"/>
                </a:lnTo>
                <a:lnTo>
                  <a:pt x="379233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66627" y="1840494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295763" y="3476078"/>
            <a:ext cx="4624097" cy="5171696"/>
            <a:chOff x="0" y="0"/>
            <a:chExt cx="1217869" cy="136209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7869" cy="1362093"/>
            </a:xfrm>
            <a:custGeom>
              <a:avLst/>
              <a:gdLst/>
              <a:ahLst/>
              <a:cxnLst/>
              <a:rect r="r" b="b" t="t" l="l"/>
              <a:pathLst>
                <a:path h="1362093" w="1217869">
                  <a:moveTo>
                    <a:pt x="85387" y="0"/>
                  </a:moveTo>
                  <a:lnTo>
                    <a:pt x="1132482" y="0"/>
                  </a:lnTo>
                  <a:cubicBezTo>
                    <a:pt x="1155128" y="0"/>
                    <a:pt x="1176847" y="8996"/>
                    <a:pt x="1192860" y="25009"/>
                  </a:cubicBezTo>
                  <a:cubicBezTo>
                    <a:pt x="1208873" y="41022"/>
                    <a:pt x="1217869" y="62741"/>
                    <a:pt x="1217869" y="85387"/>
                  </a:cubicBezTo>
                  <a:lnTo>
                    <a:pt x="1217869" y="1276706"/>
                  </a:lnTo>
                  <a:cubicBezTo>
                    <a:pt x="1217869" y="1323864"/>
                    <a:pt x="1179640" y="1362093"/>
                    <a:pt x="1132482" y="1362093"/>
                  </a:cubicBezTo>
                  <a:lnTo>
                    <a:pt x="85387" y="1362093"/>
                  </a:lnTo>
                  <a:cubicBezTo>
                    <a:pt x="38229" y="1362093"/>
                    <a:pt x="0" y="1323864"/>
                    <a:pt x="0" y="1276706"/>
                  </a:cubicBezTo>
                  <a:lnTo>
                    <a:pt x="0" y="85387"/>
                  </a:lnTo>
                  <a:cubicBezTo>
                    <a:pt x="0" y="38229"/>
                    <a:pt x="38229" y="0"/>
                    <a:pt x="8538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217869" cy="1400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845143" y="4710098"/>
            <a:ext cx="3525336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2999" spc="41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Vamos trazer</a:t>
            </a:r>
            <a:r>
              <a:rPr lang="en-US" sz="2999" spc="41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 brilho à sua pousada/airbnb, tornando-a ainda mais atrativa para os seus futuros hóspedes!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6318" y="1346255"/>
            <a:ext cx="16187201" cy="156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2"/>
              </a:lnSpc>
            </a:pPr>
            <a:r>
              <a:rPr lang="en-US" sz="9173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Vamos trabalhar juntos?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1519986" y="3158386"/>
            <a:ext cx="6775129" cy="7128614"/>
            <a:chOff x="0" y="0"/>
            <a:chExt cx="5842000" cy="6146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9"/>
              <a:stretch>
                <a:fillRect l="0" t="-34583" r="0" b="-34583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10"/>
              <a:stretch>
                <a:fillRect l="0" t="-286" r="0" b="-28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9144000" y="1854688"/>
            <a:ext cx="8022659" cy="5911997"/>
            <a:chOff x="0" y="0"/>
            <a:chExt cx="2112964" cy="15570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12964" cy="1557069"/>
            </a:xfrm>
            <a:custGeom>
              <a:avLst/>
              <a:gdLst/>
              <a:ahLst/>
              <a:cxnLst/>
              <a:rect r="r" b="b" t="t" l="l"/>
              <a:pathLst>
                <a:path h="1557069" w="2112964">
                  <a:moveTo>
                    <a:pt x="49215" y="0"/>
                  </a:moveTo>
                  <a:lnTo>
                    <a:pt x="2063748" y="0"/>
                  </a:lnTo>
                  <a:cubicBezTo>
                    <a:pt x="2090929" y="0"/>
                    <a:pt x="2112964" y="22034"/>
                    <a:pt x="2112964" y="49215"/>
                  </a:cubicBezTo>
                  <a:lnTo>
                    <a:pt x="2112964" y="1507854"/>
                  </a:lnTo>
                  <a:cubicBezTo>
                    <a:pt x="2112964" y="1535035"/>
                    <a:pt x="2090929" y="1557069"/>
                    <a:pt x="2063748" y="1557069"/>
                  </a:cubicBezTo>
                  <a:lnTo>
                    <a:pt x="49215" y="1557069"/>
                  </a:lnTo>
                  <a:cubicBezTo>
                    <a:pt x="22034" y="1557069"/>
                    <a:pt x="0" y="1535035"/>
                    <a:pt x="0" y="1507854"/>
                  </a:cubicBezTo>
                  <a:lnTo>
                    <a:pt x="0" y="49215"/>
                  </a:lnTo>
                  <a:cubicBezTo>
                    <a:pt x="0" y="22034"/>
                    <a:pt x="22034" y="0"/>
                    <a:pt x="4921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12964" cy="1595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33475" y="2209343"/>
            <a:ext cx="7315200" cy="4056611"/>
          </a:xfrm>
          <a:custGeom>
            <a:avLst/>
            <a:gdLst/>
            <a:ahLst/>
            <a:cxnLst/>
            <a:rect r="r" b="b" t="t" l="l"/>
            <a:pathLst>
              <a:path h="4056611" w="7315200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12703" y="5337797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968702" y="2555748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347936" y="2934981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26336" y="3018940"/>
            <a:ext cx="514386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Minhas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504782" y="4039161"/>
            <a:ext cx="5150472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292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INFORMAÇÕES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30058" y="5386852"/>
            <a:ext cx="3744712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+55 (35) 99840-7700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30058" y="5865904"/>
            <a:ext cx="3744712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contato@anyazita.com.br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30058" y="6342154"/>
            <a:ext cx="3744712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@Anyazita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02705" y="5386852"/>
            <a:ext cx="252917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Telefone Celular: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02705" y="5865904"/>
            <a:ext cx="252917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E-mail: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02705" y="6344956"/>
            <a:ext cx="252917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Redes Sociais: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758267" y="4135323"/>
            <a:ext cx="8523066" cy="3086100"/>
            <a:chOff x="0" y="0"/>
            <a:chExt cx="2244758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44758" cy="812800"/>
            </a:xfrm>
            <a:custGeom>
              <a:avLst/>
              <a:gdLst/>
              <a:ahLst/>
              <a:cxnLst/>
              <a:rect r="r" b="b" t="t" l="l"/>
              <a:pathLst>
                <a:path h="812800" w="2244758">
                  <a:moveTo>
                    <a:pt x="46326" y="0"/>
                  </a:moveTo>
                  <a:lnTo>
                    <a:pt x="2198432" y="0"/>
                  </a:lnTo>
                  <a:cubicBezTo>
                    <a:pt x="2210719" y="0"/>
                    <a:pt x="2222502" y="4881"/>
                    <a:pt x="2231190" y="13569"/>
                  </a:cubicBezTo>
                  <a:cubicBezTo>
                    <a:pt x="2239877" y="22256"/>
                    <a:pt x="2244758" y="34039"/>
                    <a:pt x="2244758" y="46326"/>
                  </a:cubicBezTo>
                  <a:lnTo>
                    <a:pt x="2244758" y="766474"/>
                  </a:lnTo>
                  <a:cubicBezTo>
                    <a:pt x="2244758" y="778761"/>
                    <a:pt x="2239877" y="790544"/>
                    <a:pt x="2231190" y="799231"/>
                  </a:cubicBezTo>
                  <a:cubicBezTo>
                    <a:pt x="2222502" y="807919"/>
                    <a:pt x="2210719" y="812800"/>
                    <a:pt x="2198432" y="812800"/>
                  </a:cubicBezTo>
                  <a:lnTo>
                    <a:pt x="46326" y="812800"/>
                  </a:lnTo>
                  <a:cubicBezTo>
                    <a:pt x="34039" y="812800"/>
                    <a:pt x="22256" y="807919"/>
                    <a:pt x="13569" y="799231"/>
                  </a:cubicBezTo>
                  <a:cubicBezTo>
                    <a:pt x="4881" y="790544"/>
                    <a:pt x="0" y="778761"/>
                    <a:pt x="0" y="766474"/>
                  </a:cubicBezTo>
                  <a:lnTo>
                    <a:pt x="0" y="46326"/>
                  </a:lnTo>
                  <a:cubicBezTo>
                    <a:pt x="0" y="34039"/>
                    <a:pt x="4881" y="22256"/>
                    <a:pt x="13569" y="13569"/>
                  </a:cubicBezTo>
                  <a:cubicBezTo>
                    <a:pt x="22256" y="4881"/>
                    <a:pt x="34039" y="0"/>
                    <a:pt x="4632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24475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11670714" y="3829980"/>
            <a:ext cx="698170" cy="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2352992" y="2268363"/>
            <a:ext cx="4355414" cy="5512020"/>
            <a:chOff x="0" y="0"/>
            <a:chExt cx="6021070" cy="762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022340" cy="7620000"/>
            </a:xfrm>
            <a:custGeom>
              <a:avLst/>
              <a:gdLst/>
              <a:ahLst/>
              <a:cxnLst/>
              <a:rect r="r" b="b" t="t" l="l"/>
              <a:pathLst>
                <a:path h="7620000" w="6022340">
                  <a:moveTo>
                    <a:pt x="3011170" y="0"/>
                  </a:moveTo>
                  <a:cubicBezTo>
                    <a:pt x="1348147" y="0"/>
                    <a:pt x="0" y="1705795"/>
                    <a:pt x="0" y="3810000"/>
                  </a:cubicBezTo>
                  <a:cubicBezTo>
                    <a:pt x="0" y="5914205"/>
                    <a:pt x="1348147" y="7620000"/>
                    <a:pt x="3011170" y="7620000"/>
                  </a:cubicBezTo>
                  <a:cubicBezTo>
                    <a:pt x="4674193" y="7620000"/>
                    <a:pt x="6022340" y="5914205"/>
                    <a:pt x="6022340" y="3810000"/>
                  </a:cubicBezTo>
                  <a:cubicBezTo>
                    <a:pt x="6022340" y="1705795"/>
                    <a:pt x="4674193" y="0"/>
                    <a:pt x="301117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0337" r="0" b="-20337"/>
              </a:stretch>
            </a:blipFill>
            <a:ln w="38100" cap="sq">
              <a:solidFill>
                <a:srgbClr val="333333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409909" y="1824233"/>
            <a:ext cx="2241581" cy="996811"/>
          </a:xfrm>
          <a:custGeom>
            <a:avLst/>
            <a:gdLst/>
            <a:ahLst/>
            <a:cxnLst/>
            <a:rect r="r" b="b" t="t" l="l"/>
            <a:pathLst>
              <a:path h="996811" w="2241581">
                <a:moveTo>
                  <a:pt x="0" y="0"/>
                </a:moveTo>
                <a:lnTo>
                  <a:pt x="2241581" y="0"/>
                </a:lnTo>
                <a:lnTo>
                  <a:pt x="2241581" y="996811"/>
                </a:lnTo>
                <a:lnTo>
                  <a:pt x="0" y="996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30425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3409909" y="7221423"/>
            <a:ext cx="2241581" cy="996811"/>
          </a:xfrm>
          <a:custGeom>
            <a:avLst/>
            <a:gdLst/>
            <a:ahLst/>
            <a:cxnLst/>
            <a:rect r="r" b="b" t="t" l="l"/>
            <a:pathLst>
              <a:path h="996811" w="2241581">
                <a:moveTo>
                  <a:pt x="0" y="996811"/>
                </a:moveTo>
                <a:lnTo>
                  <a:pt x="2241581" y="996811"/>
                </a:lnTo>
                <a:lnTo>
                  <a:pt x="2241581" y="0"/>
                </a:lnTo>
                <a:lnTo>
                  <a:pt x="0" y="0"/>
                </a:lnTo>
                <a:lnTo>
                  <a:pt x="0" y="99681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30425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058831" y="5024373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572498" y="2958051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951732" y="3337285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3" y="0"/>
                </a:lnTo>
                <a:lnTo>
                  <a:pt x="226833" y="226833"/>
                </a:lnTo>
                <a:lnTo>
                  <a:pt x="0" y="226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063314" y="4411005"/>
            <a:ext cx="7912972" cy="231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7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Sou uma comunicadora do cenário de jogos e esportes eletrônicos brasileiro, estou sempre viajando para torneios e eventos, e amo poder unir minha paixão por viagens com o meu conhecimento sobre criação de conteúdo, construindo momentos autênticos pelos destinos mais incríveis do mundo.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1034" y="1945226"/>
            <a:ext cx="4317532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Sobre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71983" y="2872326"/>
            <a:ext cx="392956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292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MIM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778240" y="3546986"/>
            <a:ext cx="7315200" cy="4056611"/>
          </a:xfrm>
          <a:custGeom>
            <a:avLst/>
            <a:gdLst/>
            <a:ahLst/>
            <a:cxnLst/>
            <a:rect r="r" b="b" t="t" l="l"/>
            <a:pathLst>
              <a:path h="4056611" w="7315200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3461345" y="5788855"/>
            <a:ext cx="698170" cy="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651664" y="3904101"/>
            <a:ext cx="4317532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Quem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678" y="4831201"/>
            <a:ext cx="5563505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292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SOU EU?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495223" y="3705843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3" y="0"/>
                </a:lnTo>
                <a:lnTo>
                  <a:pt x="379233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874456" y="4085076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513457" y="4772172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8392133" y="811665"/>
            <a:ext cx="3690197" cy="5470643"/>
          </a:xfrm>
          <a:custGeom>
            <a:avLst/>
            <a:gdLst/>
            <a:ahLst/>
            <a:cxnLst/>
            <a:rect r="r" b="b" t="t" l="l"/>
            <a:pathLst>
              <a:path h="5470643" w="3690197">
                <a:moveTo>
                  <a:pt x="0" y="0"/>
                </a:moveTo>
                <a:lnTo>
                  <a:pt x="3690197" y="0"/>
                </a:lnTo>
                <a:lnTo>
                  <a:pt x="3690197" y="5470643"/>
                </a:lnTo>
                <a:lnTo>
                  <a:pt x="0" y="547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5400000">
            <a:off x="12678857" y="4677880"/>
            <a:ext cx="3690197" cy="5470643"/>
          </a:xfrm>
          <a:custGeom>
            <a:avLst/>
            <a:gdLst/>
            <a:ahLst/>
            <a:cxnLst/>
            <a:rect r="r" b="b" t="t" l="l"/>
            <a:pathLst>
              <a:path h="5470643" w="3690197">
                <a:moveTo>
                  <a:pt x="0" y="5470643"/>
                </a:moveTo>
                <a:lnTo>
                  <a:pt x="3690198" y="5470643"/>
                </a:lnTo>
                <a:lnTo>
                  <a:pt x="3690198" y="0"/>
                </a:lnTo>
                <a:lnTo>
                  <a:pt x="0" y="0"/>
                </a:lnTo>
                <a:lnTo>
                  <a:pt x="0" y="5470643"/>
                </a:lnTo>
                <a:close/>
              </a:path>
            </a:pathLst>
          </a:custGeom>
          <a:blipFill>
            <a:blip r:embed="rId11">
              <a:alphaModFix amt="8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482103" y="2475423"/>
            <a:ext cx="1510257" cy="183977"/>
          </a:xfrm>
          <a:custGeom>
            <a:avLst/>
            <a:gdLst/>
            <a:ahLst/>
            <a:cxnLst/>
            <a:rect r="r" b="b" t="t" l="l"/>
            <a:pathLst>
              <a:path h="183977" w="1510257">
                <a:moveTo>
                  <a:pt x="0" y="0"/>
                </a:moveTo>
                <a:lnTo>
                  <a:pt x="1510257" y="0"/>
                </a:lnTo>
                <a:lnTo>
                  <a:pt x="1510257" y="183977"/>
                </a:lnTo>
                <a:lnTo>
                  <a:pt x="0" y="183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768828" y="6341638"/>
            <a:ext cx="1510257" cy="183977"/>
          </a:xfrm>
          <a:custGeom>
            <a:avLst/>
            <a:gdLst/>
            <a:ahLst/>
            <a:cxnLst/>
            <a:rect r="r" b="b" t="t" l="l"/>
            <a:pathLst>
              <a:path h="183977" w="1510257">
                <a:moveTo>
                  <a:pt x="0" y="0"/>
                </a:moveTo>
                <a:lnTo>
                  <a:pt x="1510256" y="0"/>
                </a:lnTo>
                <a:lnTo>
                  <a:pt x="1510256" y="183977"/>
                </a:lnTo>
                <a:lnTo>
                  <a:pt x="0" y="183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729955" y="2889619"/>
            <a:ext cx="5014552" cy="197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29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Sou nascida e criada em Pouso Alegre/MG e o charme do interior me leva a amar ainda mais destinos inesperados.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23809" y="2053148"/>
            <a:ext cx="342684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4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DE ONDE VIEMOS?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85998" y="6805539"/>
            <a:ext cx="4875915" cy="197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29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Já conheci todas as regiões do Brasil e estou expandindo cada vez mais minhas experiências em novos locais.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00176" y="5843679"/>
            <a:ext cx="264756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4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ONDE IREMOS?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17676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60996" y="6258929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729151" y="1173701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502318" y="1772009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3" y="0"/>
                </a:lnTo>
                <a:lnTo>
                  <a:pt x="226833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874608" y="2422068"/>
            <a:ext cx="3603540" cy="7130223"/>
            <a:chOff x="0" y="0"/>
            <a:chExt cx="2620010" cy="51841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10947" t="0" r="-10947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2299112" y="2422068"/>
            <a:ext cx="3603540" cy="7130223"/>
            <a:chOff x="0" y="0"/>
            <a:chExt cx="2620010" cy="51841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10947" t="0" r="-10947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86860" y="2422068"/>
            <a:ext cx="3603540" cy="7130223"/>
            <a:chOff x="0" y="0"/>
            <a:chExt cx="2620010" cy="51841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10947" t="0" r="-10947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434183" y="503193"/>
            <a:ext cx="14908894" cy="156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2"/>
              </a:lnSpc>
            </a:pPr>
            <a:r>
              <a:rPr lang="en-US" sz="9173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Eternizando Locais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17676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6729151" y="1173701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02318" y="1772009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3" y="0"/>
                </a:lnTo>
                <a:lnTo>
                  <a:pt x="226833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71237" y="1381484"/>
            <a:ext cx="14908894" cy="156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2"/>
              </a:lnSpc>
            </a:pPr>
            <a:r>
              <a:rPr lang="en-US" sz="9173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VivendoMomentos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998139" y="3186651"/>
            <a:ext cx="3245456" cy="3245443"/>
            <a:chOff x="0" y="0"/>
            <a:chExt cx="6350025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9"/>
              <a:stretch>
                <a:fillRect l="0" t="-17300" r="0" b="-60478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998139" y="6715968"/>
            <a:ext cx="3245456" cy="3245443"/>
            <a:chOff x="0" y="0"/>
            <a:chExt cx="6350025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0"/>
              <a:stretch>
                <a:fillRect l="0" t="-38997" r="0" b="-38997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80227" y="3186651"/>
            <a:ext cx="3245456" cy="3245443"/>
            <a:chOff x="0" y="0"/>
            <a:chExt cx="6350025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1"/>
              <a:stretch>
                <a:fillRect l="0" t="-17898" r="0" b="-60095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5680227" y="6715968"/>
            <a:ext cx="3245456" cy="3245443"/>
            <a:chOff x="0" y="0"/>
            <a:chExt cx="6350025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2"/>
              <a:stretch>
                <a:fillRect l="0" t="-16747" r="0" b="-16747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9362316" y="3186651"/>
            <a:ext cx="3245456" cy="3245443"/>
            <a:chOff x="0" y="0"/>
            <a:chExt cx="6350025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3"/>
              <a:stretch>
                <a:fillRect l="0" t="-725" r="0" b="-77268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9362316" y="6715968"/>
            <a:ext cx="3245456" cy="3245443"/>
            <a:chOff x="0" y="0"/>
            <a:chExt cx="6350025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4"/>
              <a:stretch>
                <a:fillRect l="0" t="-38997" r="0" b="-38997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3044405" y="3186651"/>
            <a:ext cx="3245456" cy="3245443"/>
            <a:chOff x="0" y="0"/>
            <a:chExt cx="6350025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5"/>
              <a:stretch>
                <a:fillRect l="0" t="-33495" r="0" b="0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3044405" y="6715968"/>
            <a:ext cx="3245456" cy="3245443"/>
            <a:chOff x="0" y="0"/>
            <a:chExt cx="6350025" cy="635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6"/>
              <a:stretch>
                <a:fillRect l="0" t="-38997" r="0" b="-38997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0"/>
            <a:ext cx="9776901" cy="10287000"/>
            <a:chOff x="0" y="0"/>
            <a:chExt cx="5842000" cy="6146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/>
              <a:stretch>
                <a:fillRect l="0" t="-34274" r="0" b="-34893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l="0" t="-286" r="0" b="-286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3938058" y="5817374"/>
            <a:ext cx="698170" cy="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7201820" y="3815772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3" y="0"/>
                </a:lnTo>
                <a:lnTo>
                  <a:pt x="379233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74986" y="4284709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44145" y="4052131"/>
            <a:ext cx="618518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O que é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93233" y="4960124"/>
            <a:ext cx="658782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292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TRAVEL CREATOR?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1808613" y="1746967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81779" y="2215904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655050" y="3357138"/>
            <a:ext cx="9105293" cy="4022856"/>
            <a:chOff x="0" y="0"/>
            <a:chExt cx="2398102" cy="10595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98102" cy="1059518"/>
            </a:xfrm>
            <a:custGeom>
              <a:avLst/>
              <a:gdLst/>
              <a:ahLst/>
              <a:cxnLst/>
              <a:rect r="r" b="b" t="t" l="l"/>
              <a:pathLst>
                <a:path h="1059518" w="2398102">
                  <a:moveTo>
                    <a:pt x="43364" y="0"/>
                  </a:moveTo>
                  <a:lnTo>
                    <a:pt x="2354738" y="0"/>
                  </a:lnTo>
                  <a:cubicBezTo>
                    <a:pt x="2366239" y="0"/>
                    <a:pt x="2377269" y="4569"/>
                    <a:pt x="2385401" y="12701"/>
                  </a:cubicBezTo>
                  <a:cubicBezTo>
                    <a:pt x="2393533" y="20833"/>
                    <a:pt x="2398102" y="31863"/>
                    <a:pt x="2398102" y="43364"/>
                  </a:cubicBezTo>
                  <a:lnTo>
                    <a:pt x="2398102" y="1016154"/>
                  </a:lnTo>
                  <a:cubicBezTo>
                    <a:pt x="2398102" y="1040103"/>
                    <a:pt x="2378687" y="1059518"/>
                    <a:pt x="2354738" y="1059518"/>
                  </a:cubicBezTo>
                  <a:lnTo>
                    <a:pt x="43364" y="1059518"/>
                  </a:lnTo>
                  <a:cubicBezTo>
                    <a:pt x="19415" y="1059518"/>
                    <a:pt x="0" y="1040103"/>
                    <a:pt x="0" y="1016154"/>
                  </a:cubicBezTo>
                  <a:lnTo>
                    <a:pt x="0" y="43364"/>
                  </a:lnTo>
                  <a:cubicBezTo>
                    <a:pt x="0" y="19415"/>
                    <a:pt x="19415" y="0"/>
                    <a:pt x="4336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398102" cy="10976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4928348" y="3600726"/>
            <a:ext cx="8558696" cy="34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7" indent="-323848" lvl="1">
              <a:lnSpc>
                <a:spcPts val="3959"/>
              </a:lnSpc>
              <a:buFont typeface="Arial"/>
              <a:buChar char="•"/>
            </a:pPr>
            <a:r>
              <a:rPr lang="en-US" sz="2999" spc="41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O Travel Creator é um profissional especializado em capturar e transmitir experiências únicas no universo do turismo e da hospitalidade.</a:t>
            </a:r>
            <a:r>
              <a:rPr lang="en-US" sz="2999" spc="41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 </a:t>
            </a:r>
          </a:p>
          <a:p>
            <a:pPr algn="l" marL="647697" indent="-323848" lvl="1">
              <a:lnSpc>
                <a:spcPts val="3959"/>
              </a:lnSpc>
              <a:buFont typeface="Arial"/>
              <a:buChar char="•"/>
            </a:pPr>
            <a:r>
              <a:rPr lang="en-US" sz="2999" spc="41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Com olhar apurado para detalhes e narrativas envolventes, ele transforma destinos, hotéis, pousadas e hostels em histórias visuais e textuais que inspiram e conectam viajantes ao redor do mundo.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17676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6880044" y="1332344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66627" y="1850324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81" y="3174019"/>
            <a:ext cx="4624097" cy="5171696"/>
            <a:chOff x="0" y="0"/>
            <a:chExt cx="1217869" cy="136209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7869" cy="1362093"/>
            </a:xfrm>
            <a:custGeom>
              <a:avLst/>
              <a:gdLst/>
              <a:ahLst/>
              <a:cxnLst/>
              <a:rect r="r" b="b" t="t" l="l"/>
              <a:pathLst>
                <a:path h="1362093" w="1217869">
                  <a:moveTo>
                    <a:pt x="85387" y="0"/>
                  </a:moveTo>
                  <a:lnTo>
                    <a:pt x="1132482" y="0"/>
                  </a:lnTo>
                  <a:cubicBezTo>
                    <a:pt x="1155128" y="0"/>
                    <a:pt x="1176847" y="8996"/>
                    <a:pt x="1192860" y="25009"/>
                  </a:cubicBezTo>
                  <a:cubicBezTo>
                    <a:pt x="1208873" y="41022"/>
                    <a:pt x="1217869" y="62741"/>
                    <a:pt x="1217869" y="85387"/>
                  </a:cubicBezTo>
                  <a:lnTo>
                    <a:pt x="1217869" y="1276706"/>
                  </a:lnTo>
                  <a:cubicBezTo>
                    <a:pt x="1217869" y="1323864"/>
                    <a:pt x="1179640" y="1362093"/>
                    <a:pt x="1132482" y="1362093"/>
                  </a:cubicBezTo>
                  <a:lnTo>
                    <a:pt x="85387" y="1362093"/>
                  </a:lnTo>
                  <a:cubicBezTo>
                    <a:pt x="38229" y="1362093"/>
                    <a:pt x="0" y="1323864"/>
                    <a:pt x="0" y="1276706"/>
                  </a:cubicBezTo>
                  <a:lnTo>
                    <a:pt x="0" y="85387"/>
                  </a:lnTo>
                  <a:cubicBezTo>
                    <a:pt x="0" y="38229"/>
                    <a:pt x="38229" y="0"/>
                    <a:pt x="8538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217869" cy="1400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15063" y="3487822"/>
            <a:ext cx="4214582" cy="41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Economia de Tempo </a:t>
            </a:r>
          </a:p>
          <a:p>
            <a:pPr algn="ctr">
              <a:lnSpc>
                <a:spcPts val="3695"/>
              </a:lnSpc>
            </a:pPr>
          </a:p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Deixe a produção de conteúdo nas mãos de uma profissional. </a:t>
            </a:r>
          </a:p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Criarei fotos e vídeos de alta qualidade que destacam os melhores ângulos do seu espaço, sem que você precise se preocupar com isso.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467870" y="3186651"/>
            <a:ext cx="4624097" cy="5171696"/>
            <a:chOff x="0" y="0"/>
            <a:chExt cx="1217869" cy="136209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17869" cy="1362093"/>
            </a:xfrm>
            <a:custGeom>
              <a:avLst/>
              <a:gdLst/>
              <a:ahLst/>
              <a:cxnLst/>
              <a:rect r="r" b="b" t="t" l="l"/>
              <a:pathLst>
                <a:path h="1362093" w="1217869">
                  <a:moveTo>
                    <a:pt x="85387" y="0"/>
                  </a:moveTo>
                  <a:lnTo>
                    <a:pt x="1132482" y="0"/>
                  </a:lnTo>
                  <a:cubicBezTo>
                    <a:pt x="1155128" y="0"/>
                    <a:pt x="1176847" y="8996"/>
                    <a:pt x="1192860" y="25009"/>
                  </a:cubicBezTo>
                  <a:cubicBezTo>
                    <a:pt x="1208873" y="41022"/>
                    <a:pt x="1217869" y="62741"/>
                    <a:pt x="1217869" y="85387"/>
                  </a:cubicBezTo>
                  <a:lnTo>
                    <a:pt x="1217869" y="1276706"/>
                  </a:lnTo>
                  <a:cubicBezTo>
                    <a:pt x="1217869" y="1323864"/>
                    <a:pt x="1179640" y="1362093"/>
                    <a:pt x="1132482" y="1362093"/>
                  </a:cubicBezTo>
                  <a:lnTo>
                    <a:pt x="85387" y="1362093"/>
                  </a:lnTo>
                  <a:cubicBezTo>
                    <a:pt x="38229" y="1362093"/>
                    <a:pt x="0" y="1323864"/>
                    <a:pt x="0" y="1276706"/>
                  </a:cubicBezTo>
                  <a:lnTo>
                    <a:pt x="0" y="85387"/>
                  </a:lnTo>
                  <a:cubicBezTo>
                    <a:pt x="0" y="38229"/>
                    <a:pt x="38229" y="0"/>
                    <a:pt x="8538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17869" cy="1400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96817" y="3233313"/>
            <a:ext cx="4624097" cy="5171696"/>
            <a:chOff x="0" y="0"/>
            <a:chExt cx="1217869" cy="136209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17869" cy="1362093"/>
            </a:xfrm>
            <a:custGeom>
              <a:avLst/>
              <a:gdLst/>
              <a:ahLst/>
              <a:cxnLst/>
              <a:rect r="r" b="b" t="t" l="l"/>
              <a:pathLst>
                <a:path h="1362093" w="1217869">
                  <a:moveTo>
                    <a:pt x="85387" y="0"/>
                  </a:moveTo>
                  <a:lnTo>
                    <a:pt x="1132482" y="0"/>
                  </a:lnTo>
                  <a:cubicBezTo>
                    <a:pt x="1155128" y="0"/>
                    <a:pt x="1176847" y="8996"/>
                    <a:pt x="1192860" y="25009"/>
                  </a:cubicBezTo>
                  <a:cubicBezTo>
                    <a:pt x="1208873" y="41022"/>
                    <a:pt x="1217869" y="62741"/>
                    <a:pt x="1217869" y="85387"/>
                  </a:cubicBezTo>
                  <a:lnTo>
                    <a:pt x="1217869" y="1276706"/>
                  </a:lnTo>
                  <a:cubicBezTo>
                    <a:pt x="1217869" y="1323864"/>
                    <a:pt x="1179640" y="1362093"/>
                    <a:pt x="1132482" y="1362093"/>
                  </a:cubicBezTo>
                  <a:lnTo>
                    <a:pt x="85387" y="1362093"/>
                  </a:lnTo>
                  <a:cubicBezTo>
                    <a:pt x="38229" y="1362093"/>
                    <a:pt x="0" y="1323864"/>
                    <a:pt x="0" y="1276706"/>
                  </a:cubicBezTo>
                  <a:lnTo>
                    <a:pt x="0" y="85387"/>
                  </a:lnTo>
                  <a:cubicBezTo>
                    <a:pt x="0" y="38229"/>
                    <a:pt x="38229" y="0"/>
                    <a:pt x="8538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217869" cy="1400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017250" y="3487822"/>
            <a:ext cx="3525336" cy="41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Economia de Dinheiro</a:t>
            </a:r>
          </a:p>
          <a:p>
            <a:pPr algn="ctr">
              <a:lnSpc>
                <a:spcPts val="3695"/>
              </a:lnSpc>
            </a:pPr>
          </a:p>
          <a:p>
            <a:pPr algn="ctr">
              <a:lnSpc>
                <a:spcPts val="3695"/>
              </a:lnSpc>
            </a:pPr>
          </a:p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 Trabalho com permuta, ou seja, você recebe fotos e vídeos profissionais sem precisar investir em fotógrafos ou videomakers caros.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130192" y="3487822"/>
            <a:ext cx="3962109" cy="4643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Maior Visibilidade e</a:t>
            </a: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 Credibilidade  </a:t>
            </a:r>
          </a:p>
          <a:p>
            <a:pPr algn="ctr">
              <a:lnSpc>
                <a:spcPts val="3695"/>
              </a:lnSpc>
            </a:pPr>
          </a:p>
          <a:p>
            <a:pPr algn="ctr">
              <a:lnSpc>
                <a:spcPts val="3695"/>
              </a:lnSpc>
            </a:pPr>
            <a:r>
              <a:rPr lang="en-US" sz="2799" spc="3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O conteúdo criado pode ser utilizado nas suas redes sociais, site e até anúncios, aumentando seu alcance, atraindo novos hóspedes e fortalecendo sua marca no mercado.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50383" y="1346255"/>
            <a:ext cx="12859070" cy="156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2"/>
              </a:lnSpc>
            </a:pPr>
            <a:r>
              <a:rPr lang="en-US" sz="9173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Como te ajudar?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897904" y="2215904"/>
            <a:ext cx="20785675" cy="9405518"/>
          </a:xfrm>
          <a:custGeom>
            <a:avLst/>
            <a:gdLst/>
            <a:ahLst/>
            <a:cxnLst/>
            <a:rect r="r" b="b" t="t" l="l"/>
            <a:pathLst>
              <a:path h="9405518" w="20785675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48151" y="6265954"/>
            <a:ext cx="19846624" cy="4159522"/>
          </a:xfrm>
          <a:custGeom>
            <a:avLst/>
            <a:gdLst/>
            <a:ahLst/>
            <a:cxnLst/>
            <a:rect r="r" b="b" t="t" l="l"/>
            <a:pathLst>
              <a:path h="4159522" w="19846624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54350" y="3934755"/>
            <a:ext cx="14674344" cy="2462898"/>
            <a:chOff x="0" y="0"/>
            <a:chExt cx="3864848" cy="64866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64848" cy="648665"/>
            </a:xfrm>
            <a:custGeom>
              <a:avLst/>
              <a:gdLst/>
              <a:ahLst/>
              <a:cxnLst/>
              <a:rect r="r" b="b" t="t" l="l"/>
              <a:pathLst>
                <a:path h="648665" w="3864848">
                  <a:moveTo>
                    <a:pt x="26907" y="0"/>
                  </a:moveTo>
                  <a:lnTo>
                    <a:pt x="3837941" y="0"/>
                  </a:lnTo>
                  <a:cubicBezTo>
                    <a:pt x="3845077" y="0"/>
                    <a:pt x="3851921" y="2835"/>
                    <a:pt x="3856967" y="7881"/>
                  </a:cubicBezTo>
                  <a:cubicBezTo>
                    <a:pt x="3862013" y="12927"/>
                    <a:pt x="3864848" y="19771"/>
                    <a:pt x="3864848" y="26907"/>
                  </a:cubicBezTo>
                  <a:lnTo>
                    <a:pt x="3864848" y="621758"/>
                  </a:lnTo>
                  <a:cubicBezTo>
                    <a:pt x="3864848" y="636618"/>
                    <a:pt x="3852801" y="648665"/>
                    <a:pt x="3837941" y="648665"/>
                  </a:cubicBezTo>
                  <a:lnTo>
                    <a:pt x="26907" y="648665"/>
                  </a:lnTo>
                  <a:cubicBezTo>
                    <a:pt x="19771" y="648665"/>
                    <a:pt x="12927" y="645830"/>
                    <a:pt x="7881" y="640784"/>
                  </a:cubicBezTo>
                  <a:cubicBezTo>
                    <a:pt x="2835" y="635738"/>
                    <a:pt x="0" y="628894"/>
                    <a:pt x="0" y="621758"/>
                  </a:cubicBezTo>
                  <a:lnTo>
                    <a:pt x="0" y="26907"/>
                  </a:lnTo>
                  <a:cubicBezTo>
                    <a:pt x="0" y="19771"/>
                    <a:pt x="2835" y="12927"/>
                    <a:pt x="7881" y="7881"/>
                  </a:cubicBezTo>
                  <a:cubicBezTo>
                    <a:pt x="12927" y="2835"/>
                    <a:pt x="19771" y="0"/>
                    <a:pt x="2690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64848" cy="686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8794915" y="3829980"/>
            <a:ext cx="698170" cy="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1808613" y="1746967"/>
            <a:ext cx="379234" cy="379234"/>
          </a:xfrm>
          <a:custGeom>
            <a:avLst/>
            <a:gdLst/>
            <a:ahLst/>
            <a:cxnLst/>
            <a:rect r="r" b="b" t="t" l="l"/>
            <a:pathLst>
              <a:path h="379234" w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81779" y="2215904"/>
            <a:ext cx="226834" cy="226834"/>
          </a:xfrm>
          <a:custGeom>
            <a:avLst/>
            <a:gdLst/>
            <a:ahLst/>
            <a:cxnLst/>
            <a:rect r="r" b="b" t="t" l="l"/>
            <a:pathLst>
              <a:path h="226834" w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81" y="3186651"/>
            <a:ext cx="2071467" cy="2071467"/>
          </a:xfrm>
          <a:custGeom>
            <a:avLst/>
            <a:gdLst/>
            <a:ahLst/>
            <a:cxnLst/>
            <a:rect r="r" b="b" t="t" l="l"/>
            <a:pathLst>
              <a:path h="2071467" w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2481434" y="4701983"/>
            <a:ext cx="13325132" cy="19050"/>
          </a:xfrm>
          <a:prstGeom prst="line">
            <a:avLst/>
          </a:prstGeom>
          <a:ln cap="flat" w="38100">
            <a:solidFill>
              <a:srgbClr val="333333"/>
            </a:solidFill>
            <a:prstDash val="solid"/>
            <a:headEnd type="diamond" len="lg" w="lg"/>
            <a:tailEnd type="diamond" len="lg" w="lg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8647667" y="444910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913579" y="4458658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62069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520466" y="1941734"/>
            <a:ext cx="724706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33333"/>
                </a:solidFill>
                <a:latin typeface="Slight"/>
                <a:ea typeface="Slight"/>
                <a:cs typeface="Slight"/>
                <a:sym typeface="Slight"/>
              </a:rPr>
              <a:t>Experiências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62247" y="2872326"/>
            <a:ext cx="5563505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292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VIVIDAS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52185" y="5219990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Maragogi/AL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491614" y="5219990"/>
            <a:ext cx="1687805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Aquiraz/CE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6213598" y="444910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858658" y="5219990"/>
            <a:ext cx="1687805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Capitólio/MG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1605418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6" y="0"/>
                </a:lnTo>
                <a:lnTo>
                  <a:pt x="543856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9083516" y="5219990"/>
            <a:ext cx="2809402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Campos do Jordão/SP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29971" y="5219990"/>
            <a:ext cx="155140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Paraty/RJ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2933744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126543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430633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063589" y="4430055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2760124" y="4458658"/>
            <a:ext cx="543855" cy="543855"/>
          </a:xfrm>
          <a:custGeom>
            <a:avLst/>
            <a:gdLst/>
            <a:ahLst/>
            <a:cxnLst/>
            <a:rect r="r" b="b" t="t" l="l"/>
            <a:pathLst>
              <a:path h="543855" w="543855">
                <a:moveTo>
                  <a:pt x="0" y="0"/>
                </a:moveTo>
                <a:lnTo>
                  <a:pt x="543855" y="0"/>
                </a:lnTo>
                <a:lnTo>
                  <a:pt x="543855" y="543855"/>
                </a:lnTo>
                <a:lnTo>
                  <a:pt x="0" y="54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3205640" y="5728685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Goiânia/GO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505659" y="5728685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Gramado/RS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939729" y="5762915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Brasília/DF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897480" y="5762915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Santos/SP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554131" y="5762915"/>
            <a:ext cx="195973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333333"/>
                </a:solidFill>
                <a:latin typeface="Hina-Mincho"/>
                <a:ea typeface="Hina-Mincho"/>
                <a:cs typeface="Hina-Mincho"/>
                <a:sym typeface="Hina-Mincho"/>
              </a:rPr>
              <a:t>Recife/PE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DAGglSNnHD0</dc:identifier>
  <dcterms:modified xsi:type="dcterms:W3CDTF">2011-08-01T06:04:30Z</dcterms:modified>
  <cp:revision>1</cp:revision>
  <dc:title>Portfólio Travel Creator</dc:title>
</cp:coreProperties>
</file>